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27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8D5C-D7CD-4B62-8A6A-2AE8E1C0B8F2}" type="datetimeFigureOut">
              <a:rPr lang="en-US" smtClean="0"/>
              <a:t>03-Feb-25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5728-0F6D-43DD-AC25-820B6D0705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8D5C-D7CD-4B62-8A6A-2AE8E1C0B8F2}" type="datetimeFigureOut">
              <a:rPr lang="en-US" smtClean="0"/>
              <a:t>03-Feb-25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5728-0F6D-43DD-AC25-820B6D0705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8D5C-D7CD-4B62-8A6A-2AE8E1C0B8F2}" type="datetimeFigureOut">
              <a:rPr lang="en-US" smtClean="0"/>
              <a:t>03-Feb-25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5728-0F6D-43DD-AC25-820B6D0705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8D5C-D7CD-4B62-8A6A-2AE8E1C0B8F2}" type="datetimeFigureOut">
              <a:rPr lang="en-US" smtClean="0"/>
              <a:t>03-Feb-25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5728-0F6D-43DD-AC25-820B6D0705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8D5C-D7CD-4B62-8A6A-2AE8E1C0B8F2}" type="datetimeFigureOut">
              <a:rPr lang="en-US" smtClean="0"/>
              <a:t>03-Feb-25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5728-0F6D-43DD-AC25-820B6D0705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8D5C-D7CD-4B62-8A6A-2AE8E1C0B8F2}" type="datetimeFigureOut">
              <a:rPr lang="en-US" smtClean="0"/>
              <a:t>03-Feb-25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5728-0F6D-43DD-AC25-820B6D0705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8D5C-D7CD-4B62-8A6A-2AE8E1C0B8F2}" type="datetimeFigureOut">
              <a:rPr lang="en-US" smtClean="0"/>
              <a:t>03-Feb-25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5728-0F6D-43DD-AC25-820B6D0705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8D5C-D7CD-4B62-8A6A-2AE8E1C0B8F2}" type="datetimeFigureOut">
              <a:rPr lang="en-US" smtClean="0"/>
              <a:t>03-Feb-25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5728-0F6D-43DD-AC25-820B6D0705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8D5C-D7CD-4B62-8A6A-2AE8E1C0B8F2}" type="datetimeFigureOut">
              <a:rPr lang="en-US" smtClean="0"/>
              <a:t>03-Feb-25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5728-0F6D-43DD-AC25-820B6D0705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8D5C-D7CD-4B62-8A6A-2AE8E1C0B8F2}" type="datetimeFigureOut">
              <a:rPr lang="en-US" smtClean="0"/>
              <a:t>03-Feb-25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5728-0F6D-43DD-AC25-820B6D0705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8D5C-D7CD-4B62-8A6A-2AE8E1C0B8F2}" type="datetimeFigureOut">
              <a:rPr lang="en-US" smtClean="0"/>
              <a:t>03-Feb-25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5728-0F6D-43DD-AC25-820B6D0705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58D5C-D7CD-4B62-8A6A-2AE8E1C0B8F2}" type="datetimeFigureOut">
              <a:rPr lang="en-US" smtClean="0"/>
              <a:t>03-Feb-25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85728-0F6D-43DD-AC25-820B6D0705F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4950" y="990600"/>
            <a:ext cx="86741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2025-02-03T11:44:07Z</dcterms:created>
  <dcterms:modified xsi:type="dcterms:W3CDTF">2025-02-03T11:44:26Z</dcterms:modified>
</cp:coreProperties>
</file>